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8" r:id="rId3"/>
    <p:sldId id="282" r:id="rId4"/>
    <p:sldId id="277" r:id="rId5"/>
    <p:sldId id="269" r:id="rId6"/>
    <p:sldId id="275" r:id="rId7"/>
    <p:sldId id="298" r:id="rId8"/>
    <p:sldId id="273" r:id="rId9"/>
    <p:sldId id="272" r:id="rId10"/>
    <p:sldId id="271" r:id="rId11"/>
    <p:sldId id="274" r:id="rId12"/>
    <p:sldId id="257" r:id="rId13"/>
    <p:sldId id="264" r:id="rId14"/>
    <p:sldId id="265" r:id="rId15"/>
    <p:sldId id="258" r:id="rId16"/>
    <p:sldId id="281" r:id="rId17"/>
    <p:sldId id="283" r:id="rId18"/>
    <p:sldId id="261" r:id="rId19"/>
    <p:sldId id="280" r:id="rId20"/>
    <p:sldId id="286" r:id="rId21"/>
    <p:sldId id="285" r:id="rId22"/>
    <p:sldId id="276" r:id="rId23"/>
    <p:sldId id="2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SOMOS TODOS SACIS?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867" y="1998133"/>
            <a:ext cx="6324600" cy="4147533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7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3"/>
            <a:ext cx="3017308" cy="4525963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639" y="-13580"/>
            <a:ext cx="5833614" cy="360842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9283"/>
            <a:ext cx="4637759" cy="286871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429" y="3943891"/>
            <a:ext cx="4490427" cy="277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9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267"/>
          </a:xfrm>
        </p:spPr>
        <p:txBody>
          <a:bodyPr/>
          <a:lstStyle/>
          <a:p>
            <a:r>
              <a:rPr lang="pt-BR" sz="4000" dirty="0"/>
              <a:t>SACI DA DEMOCRACIA RACIAL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26067"/>
            <a:ext cx="7306733" cy="541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SACI EM REVISTAS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566" y="1715293"/>
            <a:ext cx="4249434" cy="4525963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MAURICIO DE SOUZA E ZIRALDO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291" y="1891242"/>
            <a:ext cx="3355976" cy="41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23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267"/>
          </a:xfrm>
        </p:spPr>
        <p:txBody>
          <a:bodyPr/>
          <a:lstStyle/>
          <a:p>
            <a:r>
              <a:rPr lang="pt-BR" sz="4000" dirty="0"/>
              <a:t>“AS” SACIS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160" y="1490133"/>
            <a:ext cx="3043796" cy="4525963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aSACIna</a:t>
            </a:r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17" y="2220912"/>
            <a:ext cx="1513416" cy="31892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65" y="2030411"/>
            <a:ext cx="2134835" cy="32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8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A HUMANIZAÇÃO DO SACI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875" y="1600200"/>
            <a:ext cx="5374192" cy="49022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69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FAMILIARIDADE DO SACI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35656"/>
            <a:ext cx="9385916" cy="5395886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56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821267"/>
          </a:xfrm>
        </p:spPr>
        <p:txBody>
          <a:bodyPr/>
          <a:lstStyle/>
          <a:p>
            <a:r>
              <a:rPr lang="pt-BR" sz="4000" dirty="0"/>
              <a:t>SACI URBANO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1" y="1337733"/>
            <a:ext cx="7247466" cy="5018617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9532"/>
            <a:ext cx="8229600" cy="778935"/>
          </a:xfrm>
        </p:spPr>
        <p:txBody>
          <a:bodyPr/>
          <a:lstStyle/>
          <a:p>
            <a:r>
              <a:rPr lang="pt-BR" sz="4000" dirty="0"/>
              <a:t>SACI E OS CAMINHOS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016" y="1608667"/>
            <a:ext cx="8087784" cy="4656667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EXU?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56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r>
              <a:rPr lang="pt-BR" sz="4000" dirty="0"/>
              <a:t>SACI x SUPER HEROIS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51468"/>
            <a:ext cx="8161867" cy="5204882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8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872067"/>
          </a:xfrm>
        </p:spPr>
        <p:txBody>
          <a:bodyPr/>
          <a:lstStyle/>
          <a:p>
            <a:r>
              <a:rPr lang="pt-BR" sz="4000" dirty="0"/>
              <a:t>SACI E A CRÍTICA POLÍTICA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687" y="1920081"/>
            <a:ext cx="8048625" cy="38862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92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SACI: VELHAS E NOVAS “MONSTRUOSIDADES”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158171" cy="19691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219" y="1693943"/>
            <a:ext cx="1499746" cy="19569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701" y="3637229"/>
            <a:ext cx="2216749" cy="314358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829" y="1775493"/>
            <a:ext cx="1268846" cy="1793886"/>
          </a:xfrm>
          <a:prstGeom prst="rect">
            <a:avLst/>
          </a:prstGeom>
        </p:spPr>
      </p:pic>
      <p:pic>
        <p:nvPicPr>
          <p:cNvPr id="14" name="Espaço Reservado para Conteúdo 1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5168" y="3637229"/>
            <a:ext cx="2094927" cy="314358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671" y="1600200"/>
            <a:ext cx="1905611" cy="190561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7990" y="4117807"/>
            <a:ext cx="3502754" cy="21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30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SACI E A CRÍTICA POLÍTICA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134" y="2069720"/>
            <a:ext cx="6908800" cy="356908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pt-BR" sz="4000" dirty="0"/>
              <a:t>DIA DO SACI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170" y="2012949"/>
            <a:ext cx="8093660" cy="4525963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72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60867" y="228600"/>
            <a:ext cx="8847667" cy="1429543"/>
          </a:xfrm>
        </p:spPr>
        <p:txBody>
          <a:bodyPr/>
          <a:lstStyle/>
          <a:p>
            <a:r>
              <a:rPr lang="pt-BR" sz="4000" dirty="0"/>
              <a:t>SACI E A DEFESA DO NACIONAL:</a:t>
            </a:r>
            <a:br>
              <a:rPr lang="pt-BR" sz="4000" dirty="0"/>
            </a:br>
            <a:r>
              <a:rPr lang="pt-BR" sz="4000" dirty="0"/>
              <a:t>DIA DO SACI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3231"/>
            <a:ext cx="5514975" cy="321945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</a:t>
            </a:r>
            <a:r>
              <a:rPr lang="en-US" dirty="0" err="1"/>
              <a:t>Tex</a:t>
            </a:r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784" y="1723231"/>
            <a:ext cx="2705100" cy="16954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4137025"/>
            <a:ext cx="2057400" cy="22193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490" y="4595812"/>
            <a:ext cx="2695575" cy="16954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98" y="506227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15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O SACI E EU AGRADECEMOS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268" y="2946400"/>
            <a:ext cx="5528732" cy="3259667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JCARLOSBM@HOTMAIL.COM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9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872067"/>
          </a:xfrm>
        </p:spPr>
        <p:txBody>
          <a:bodyPr/>
          <a:lstStyle/>
          <a:p>
            <a:r>
              <a:rPr lang="pt-BR" dirty="0"/>
              <a:t>SACI DEMONIZADO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733" y="1430868"/>
            <a:ext cx="7492589" cy="5694362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0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SACI FLORESTAL</a:t>
            </a:r>
            <a:br>
              <a:rPr lang="pt-BR" sz="4000" dirty="0"/>
            </a:br>
            <a:r>
              <a:rPr lang="pt-BR" sz="4000" dirty="0"/>
              <a:t>PROTETOR DAS MATAS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28" y="1805780"/>
            <a:ext cx="8936038" cy="4468019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9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SACI: O “AMIGUINHO”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2458" y="1841725"/>
            <a:ext cx="1950889" cy="1938696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61" y="2224940"/>
            <a:ext cx="1131158" cy="17012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56" y="2022029"/>
            <a:ext cx="2536156" cy="253615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271" y="1915861"/>
            <a:ext cx="2476500" cy="18478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853" y="4845050"/>
            <a:ext cx="2438400" cy="18764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451" y="4716274"/>
            <a:ext cx="2762250" cy="16573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850" y="3897124"/>
            <a:ext cx="2790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0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CADÊ MEU CACHIMBO?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70" y="1798109"/>
            <a:ext cx="1515328" cy="2286000"/>
          </a:xfrm>
          <a:prstGeom prst="rect">
            <a:avLst/>
          </a:prstGeom>
        </p:spPr>
      </p:pic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626" y="4500562"/>
            <a:ext cx="866775" cy="20383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27" y="1745721"/>
            <a:ext cx="1838325" cy="24860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339" y="1898650"/>
            <a:ext cx="1524000" cy="300037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27" y="5197475"/>
            <a:ext cx="2286000" cy="152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7268" y="483235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2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9165" y="118533"/>
            <a:ext cx="8229600" cy="1600200"/>
          </a:xfrm>
        </p:spPr>
        <p:txBody>
          <a:bodyPr/>
          <a:lstStyle/>
          <a:p>
            <a:r>
              <a:rPr lang="pt-BR" sz="3600" dirty="0"/>
              <a:t>MONTEIRO LOBATO E A INVENÇÃO DO SACI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1600200"/>
            <a:ext cx="9105253" cy="4525963"/>
          </a:xfrm>
        </p:spPr>
        <p:txBody>
          <a:bodyPr/>
          <a:lstStyle/>
          <a:p>
            <a:r>
              <a:rPr lang="pt-BR" dirty="0"/>
              <a:t>A FABRICAÇÃO DO CONCEITO DE FOLCLORE BRASILEIRO</a:t>
            </a:r>
          </a:p>
          <a:p>
            <a:endParaRPr lang="pt-BR" dirty="0"/>
          </a:p>
          <a:p>
            <a:r>
              <a:rPr lang="pt-BR" dirty="0"/>
              <a:t>O PAPEL DA TELEVISÃO, DOS LIVROS INFANTIS E REVISTAS/QUADRINOS PARA A FORMAÇÃO ESCOLAR</a:t>
            </a:r>
          </a:p>
          <a:p>
            <a:endParaRPr lang="pt-BR" dirty="0"/>
          </a:p>
          <a:p>
            <a:r>
              <a:rPr lang="pt-BR" dirty="0"/>
              <a:t>SIGNIFICADO DO USO E TRANSFORMAÇÃO DA IMAGEM DO SACI: DE MAL A “MALANDRINHO”</a:t>
            </a:r>
          </a:p>
          <a:p>
            <a:endParaRPr lang="pt-BR" dirty="0"/>
          </a:p>
          <a:p>
            <a:r>
              <a:rPr lang="pt-BR" dirty="0"/>
              <a:t>A RETIRADA DO CACHIMBO.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0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7687" y="9260"/>
            <a:ext cx="8229600" cy="1600200"/>
          </a:xfrm>
        </p:spPr>
        <p:txBody>
          <a:bodyPr/>
          <a:lstStyle/>
          <a:p>
            <a:r>
              <a:rPr lang="pt-BR" sz="4000" dirty="0"/>
              <a:t>CAPAS DE “O SACI”</a:t>
            </a:r>
            <a:br>
              <a:rPr lang="pt-BR" sz="4000" dirty="0"/>
            </a:br>
            <a:r>
              <a:rPr lang="pt-BR" sz="4000" dirty="0"/>
              <a:t>MONTEIRO LOBATO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59201"/>
            <a:ext cx="3218620" cy="4525963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22" y="1822978"/>
            <a:ext cx="1771650" cy="25812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212" y="3978274"/>
            <a:ext cx="1743075" cy="26193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595" y="1530349"/>
            <a:ext cx="1866900" cy="24479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109" y="4427005"/>
            <a:ext cx="1800225" cy="25336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693" y="3380052"/>
            <a:ext cx="1628775" cy="23241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9694" y="16002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1400"/>
          </a:xfrm>
        </p:spPr>
        <p:txBody>
          <a:bodyPr/>
          <a:lstStyle/>
          <a:p>
            <a:r>
              <a:rPr lang="pt-BR" sz="4000" dirty="0"/>
              <a:t>LOBATO PARA CRIANÇAS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467" y="1310748"/>
            <a:ext cx="6883400" cy="516255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486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562</TotalTime>
  <Words>220</Words>
  <Application>Microsoft Office PowerPoint</Application>
  <PresentationFormat>Apresentação na tela (4:3)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Courier New</vt:lpstr>
      <vt:lpstr>Palatino Linotype</vt:lpstr>
      <vt:lpstr>Executive</vt:lpstr>
      <vt:lpstr>SOMOS TODOS SACIS?</vt:lpstr>
      <vt:lpstr>SACI: VELHAS E NOVAS “MONSTRUOSIDADES”</vt:lpstr>
      <vt:lpstr>SACI DEMONIZADO</vt:lpstr>
      <vt:lpstr>SACI FLORESTAL PROTETOR DAS MATAS</vt:lpstr>
      <vt:lpstr>SACI: O “AMIGUINHO”</vt:lpstr>
      <vt:lpstr>CADÊ MEU CACHIMBO?</vt:lpstr>
      <vt:lpstr>MONTEIRO LOBATO E A INVENÇÃO DO SACI</vt:lpstr>
      <vt:lpstr>CAPAS DE “O SACI” MONTEIRO LOBATO</vt:lpstr>
      <vt:lpstr>LOBATO PARA CRIANÇAS</vt:lpstr>
      <vt:lpstr>   </vt:lpstr>
      <vt:lpstr>SACI DA DEMOCRACIA RACIAL</vt:lpstr>
      <vt:lpstr>O SACI EM REVISTAS</vt:lpstr>
      <vt:lpstr>“AS” SACIS</vt:lpstr>
      <vt:lpstr>A HUMANIZAÇÃO DO SACI</vt:lpstr>
      <vt:lpstr>A FAMILIARIDADE DO SACI</vt:lpstr>
      <vt:lpstr>SACI URBANO</vt:lpstr>
      <vt:lpstr>SACI E OS CAMINHOS</vt:lpstr>
      <vt:lpstr>SACI x SUPER HEROIS</vt:lpstr>
      <vt:lpstr>SACI E A CRÍTICA POLÍTICA</vt:lpstr>
      <vt:lpstr>SACI E A CRÍTICA POLÍTICA</vt:lpstr>
      <vt:lpstr>DIA DO SACI</vt:lpstr>
      <vt:lpstr>SACI E A DEFESA DO NACIONAL: DIA DO SACI</vt:lpstr>
      <vt:lpstr>O SACI E EU AGRADECEMOS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PC-01</dc:creator>
  <cp:lastModifiedBy>Jose Carlos Sebe Bom Meihy</cp:lastModifiedBy>
  <cp:revision>31</cp:revision>
  <dcterms:created xsi:type="dcterms:W3CDTF">2014-09-16T21:34:41Z</dcterms:created>
  <dcterms:modified xsi:type="dcterms:W3CDTF">2021-10-27T12:07:37Z</dcterms:modified>
</cp:coreProperties>
</file>